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866" y="9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01C231-B229-4FFA-AF6A-FE6D29E43CB1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E44BAA7-E503-45E9-9361-E77A144168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0" y="0"/>
            <a:ext cx="6858000" cy="197971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268760" y="65605"/>
            <a:ext cx="6172200" cy="21431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t-RU" altLang="ru-RU" sz="1600" dirty="0" smtClean="0">
                <a:solidFill>
                  <a:srgbClr val="FF0000"/>
                </a:solidFill>
              </a:rPr>
              <a:t>Һәр көнне игелекле эш эшлә!</a:t>
            </a:r>
            <a:endParaRPr lang="ru-RU" altLang="ru-RU" sz="1600" dirty="0">
              <a:solidFill>
                <a:srgbClr val="FF0000"/>
              </a:solidFill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524000" y="609600"/>
            <a:ext cx="38862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ДУСЛЫК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28600" y="1524000"/>
            <a:ext cx="6248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tt-RU" altLang="ru-RU" sz="1600" b="1" dirty="0">
                <a:solidFill>
                  <a:schemeClr val="accent2"/>
                </a:solidFill>
              </a:rPr>
              <a:t>Шәтке урта мәктәбе “Дуслык” варислар оешмасының айлык газетасы</a:t>
            </a:r>
            <a:endParaRPr lang="ru-RU" altLang="ru-RU" sz="1600" b="1" dirty="0">
              <a:solidFill>
                <a:schemeClr val="accent2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68954" y="381000"/>
            <a:ext cx="1143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1400" b="1" dirty="0" smtClean="0">
                <a:solidFill>
                  <a:schemeClr val="hlink"/>
                </a:solidFill>
              </a:rPr>
              <a:t>2016 </a:t>
            </a:r>
            <a:r>
              <a:rPr lang="ru-RU" altLang="ru-RU" sz="1400" b="1" dirty="0">
                <a:solidFill>
                  <a:schemeClr val="hlink"/>
                </a:solidFill>
              </a:rPr>
              <a:t>ел</a:t>
            </a:r>
            <a:br>
              <a:rPr lang="ru-RU" altLang="ru-RU" sz="1400" b="1" dirty="0">
                <a:solidFill>
                  <a:schemeClr val="hlink"/>
                </a:solidFill>
              </a:rPr>
            </a:br>
            <a:r>
              <a:rPr lang="ru-RU" altLang="ru-RU" sz="1400" b="1" dirty="0">
                <a:solidFill>
                  <a:schemeClr val="hlink"/>
                </a:solidFill>
              </a:rPr>
              <a:t/>
            </a:r>
            <a:br>
              <a:rPr lang="ru-RU" altLang="ru-RU" sz="1400" b="1" dirty="0">
                <a:solidFill>
                  <a:schemeClr val="hlink"/>
                </a:solidFill>
              </a:rPr>
            </a:br>
            <a:r>
              <a:rPr lang="ru-RU" altLang="ru-RU" sz="1400" b="1" dirty="0">
                <a:solidFill>
                  <a:schemeClr val="hlink"/>
                </a:solidFill>
              </a:rPr>
              <a:t>№ </a:t>
            </a:r>
            <a:r>
              <a:rPr lang="ru-RU" altLang="ru-RU" sz="1400" b="1" dirty="0" smtClean="0">
                <a:solidFill>
                  <a:schemeClr val="hlink"/>
                </a:solidFill>
              </a:rPr>
              <a:t>1  </a:t>
            </a:r>
            <a:endParaRPr lang="ru-RU" altLang="ru-RU" sz="1400" b="1" dirty="0">
              <a:solidFill>
                <a:schemeClr val="hlink"/>
              </a:solidFill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0" y="1219199"/>
            <a:ext cx="6820474" cy="5598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510" y="1768111"/>
            <a:ext cx="3352800" cy="7483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САУМЫ, БЕЛЕМ БӘЙРӘМЕ!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1нче 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рәсми рәвештә "Белем көне" дип беренче тапкыр 1984нче елда игълан ителә.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"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бәйрәме"н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сыйныфка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баручылар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аерым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дулкынлану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алалар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Кеше 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тормышында иң матур хатирәләр калдырган чак, кайгы-борчуларсыз балачактыр.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Белем </a:t>
            </a:r>
            <a:r>
              <a:rPr lang="tt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ул чәчәкләр һәм ак тасмалар бәйрәме.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чәчәк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бәйләме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тотып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йортына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ашыга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Күпләр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кыңгырау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йөртәләр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нәкъ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бакчасыннан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килгән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каршы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ала. Ап-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тасма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бәйләгән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кулларына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портфель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тоткан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тапкыр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йорты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бусагасын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атлап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очраша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кыңгырау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тавышы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ишетә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Быел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2016-2017 нче уку елында Шәтке урта мәктәбенә барлыгы 4 укучы тәүге адымын атлады: Абдуллина Әдилә Рөстәм кызы, Мухаметханов Айбулат Рафил улы, Рахимов Айдин Фаил улы, Шәрипова Дилбәр Илдус кызы. “Нәни” укучыларыбызны белем иленә алып керүче, ярдәмче, дөрес юл күрсәтүче, беренче укытучылары Хусайнова Мөнирә 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Габдерауфовна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Без 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 барыгызның да акыллы һәм сәләтле булуына ышанабыз. Хыялларыгыз, һичшиксез, чынга ашсын һәм сезгә монда хезмәт сөючәнлек һәм кыюлык, зирәклек, иҗади сәләтләрегез ярдәм итәчәк. </a:t>
            </a:r>
            <a:endParaRPr lang="tt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Мәктәп 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бусагасыннан атлап керү - безнең һәрберебез өчен дә зур шатлык булып калсын, алган белемнәрнең, аны өләшкән укытучыларның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2800" y="2811353"/>
            <a:ext cx="3459154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белем алу өчен мөмкинлекләр булдырылган мәктәбебезнең кадерен белеп яшик.</a:t>
            </a:r>
            <a:r>
              <a:rPr lang="ru-RU" sz="1200" dirty="0"/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белемнәребез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китерсен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мәктәптән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кайткан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хәтеребездә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истәлек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гомерлеккә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саклансын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 укытучыларыбыз! Укучыларыгыз сезне белемле, тәрбияле һәм итагатьле булулары белән сөендерсен.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күтәренке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иминлек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барыбыз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уңышлы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</a:t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сентябрь -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algn="just"/>
            <a:endParaRPr lang="tt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t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Рамиль ЗИННУРОВИЧ\Pictures\bwRS1xzY99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5344448"/>
            <a:ext cx="1638300" cy="125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миль ЗИННУРОВИЧ\Pictures\rp-gG3c3oH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71"/>
          <a:stretch/>
        </p:blipFill>
        <p:spPr bwMode="auto">
          <a:xfrm>
            <a:off x="3409950" y="4223908"/>
            <a:ext cx="1638300" cy="1086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амиль ЗИННУРОВИЧ\Pictures\NnIxJriSg4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50"/>
          <a:stretch/>
        </p:blipFill>
        <p:spPr bwMode="auto">
          <a:xfrm>
            <a:off x="5109141" y="4223908"/>
            <a:ext cx="1595948" cy="1901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3645024" y="6603872"/>
            <a:ext cx="3060065" cy="2432624"/>
          </a:xfrm>
          <a:prstGeom prst="rect">
            <a:avLst/>
          </a:prstGeom>
          <a:noFill/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t-RU" sz="1200" b="1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1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Укытучыларга теләк. </a:t>
            </a:r>
          </a:p>
          <a:p>
            <a:pPr algn="ctr"/>
            <a:endParaRPr lang="tt-RU" sz="1200" b="1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Яшәгез, тормыш гөленә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Энҗеләр элеп кенә.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Хезмәттәш һәм дус-ишләрнең 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Кадерен белеп кенә. </a:t>
            </a:r>
          </a:p>
          <a:p>
            <a:pPr algn="ctr"/>
            <a:endParaRPr lang="tt-RU" sz="1200" b="1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Бакчаларга гөлләр утырталар, 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Үссен өчен, күкрәп у л гөлләр, 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 гөлләрдәй матур чәчәк атсын</a:t>
            </a:r>
          </a:p>
          <a:p>
            <a:pPr algn="ctr"/>
            <a:r>
              <a:rPr lang="tt-RU" sz="12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Мөгаллимнәр – сезнең гомерләр!</a:t>
            </a:r>
          </a:p>
          <a:p>
            <a:pPr algn="r"/>
            <a:r>
              <a:rPr lang="tt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Мухаметханов Айсаф,</a:t>
            </a:r>
          </a:p>
          <a:p>
            <a:pPr algn="r"/>
            <a:r>
              <a:rPr lang="tt-RU" sz="1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“Сириннәр” отряды. </a:t>
            </a:r>
          </a:p>
          <a:p>
            <a:pPr algn="ctr"/>
            <a:endParaRPr lang="ru-RU" sz="1200" b="1" i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96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8" y="38423"/>
            <a:ext cx="6858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Активлар сайлавы.</a:t>
            </a:r>
          </a:p>
          <a:p>
            <a:pPr algn="ctr"/>
            <a:endParaRPr lang="tt-RU" sz="14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нче уку елында Теләче районы Шәтке гомуми урта белем бирү мәктәбенең “ДУСЛЫК” исемендәге балалар ошмасында барлыгы 82 бала исәпләнә.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ЭЗТАБАРлар - 23 ( 4 эзтабарлар группасы, 1- 2-3-4 нче сыйныфлар);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ВАРИСлар - 39  ( 4 варислар группа, 5-6-7-8 нче сыйныфлар);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“Яшьлек” оешмасы – 20  (9-10-11 нче сыйныфлар</a:t>
            </a:r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сентябрь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Шәтке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оешмасында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сайлавы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Активлар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2016-2017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куелган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планнар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таныштылар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тәкъдимнәрен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киңәшләрен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җиткерделәр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pic>
        <p:nvPicPr>
          <p:cNvPr id="3" name="Рисунок 2" descr="C:\Users\Рамиль ЗИННУРОВИЧ\Desktop\1 m 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820" y="1952649"/>
            <a:ext cx="1074054" cy="144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026892" y="3439317"/>
            <a:ext cx="126348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Оешма </a:t>
            </a:r>
            <a:r>
              <a:rPr lang="tt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рәисе</a:t>
            </a:r>
          </a:p>
          <a:p>
            <a:pPr algn="ctr"/>
            <a:r>
              <a:rPr lang="tt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Гыйләҗева </a:t>
            </a:r>
            <a:r>
              <a:rPr lang="tt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Илүсә</a:t>
            </a:r>
            <a:endParaRPr lang="tt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10080"/>
              </p:ext>
            </p:extLst>
          </p:nvPr>
        </p:nvGraphicFramePr>
        <p:xfrm>
          <a:off x="177203" y="2195736"/>
          <a:ext cx="3849689" cy="4779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6567"/>
                <a:gridCol w="1257603"/>
                <a:gridCol w="1355519"/>
              </a:tblGrid>
              <a:tr h="443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“Дуслык” оешма членнары (5-8 класс)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Вазыйфалар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“Яш</a:t>
                      </a: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лек”  оешмасы үзидәрә  членнары (9-11 класслар)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</a:tr>
              <a:tr h="41889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Гилазова Илүсә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Заляева Лиана, Заляева Диана 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Шайхутдинова Азалия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Мингалиева Илфинә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Габделхаев Илхам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Саттаров </a:t>
                      </a:r>
                      <a:r>
                        <a:rPr lang="tt-RU" sz="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Адел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Хабибуллина Чулпан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Сонгатова Тансылу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Гимадиев </a:t>
                      </a:r>
                      <a:r>
                        <a:rPr lang="tt-RU" sz="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Габдериева Гөлинә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Үзидәрә председателе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Оешма рәисе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Уку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Сәнгать өчен җаваплы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Тимурчылык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Хезмәт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Редактор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Рәссам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Фотограф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</a:t>
                      </a: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циплина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өчен җаваплы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Галияхметова Илгизә 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Хасанов Илмир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t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Закирова 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Илүзә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Ибраева Энҗе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Габдуллин Рүзәл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t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Мавлина Зәлия</a:t>
                      </a:r>
                      <a:endParaRPr lang="ru-RU" sz="7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Габдерахманов Азат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Шәйхиева Ләйсән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Галимзянов Рәмис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Гимадиев Рәнис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t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t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Кыямов </a:t>
                      </a: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Риназ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308" marR="41308" marT="0" marB="0"/>
                </a:tc>
              </a:tr>
            </a:tbl>
          </a:graphicData>
        </a:graphic>
      </p:graphicFrame>
      <p:pic>
        <p:nvPicPr>
          <p:cNvPr id="6" name="Рисунок 5" descr="C:\Users\Рамиль ЗИННУРОВИЧ\Desktop\1 m 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248" y="1999158"/>
            <a:ext cx="1034785" cy="144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240641" y="3455086"/>
            <a:ext cx="16371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Үзидәрә председателе</a:t>
            </a:r>
          </a:p>
          <a:p>
            <a:pPr algn="ctr"/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Галияхметова </a:t>
            </a:r>
          </a:p>
          <a:p>
            <a:pPr algn="ctr"/>
            <a:r>
              <a:rPr lang="tt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Илгизә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медиатека\выпуск 2015\Новая папка\DSC_06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1"/>
          <a:stretch/>
        </p:blipFill>
        <p:spPr bwMode="auto">
          <a:xfrm>
            <a:off x="4188763" y="4212739"/>
            <a:ext cx="1074054" cy="1520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91001" y="5580112"/>
            <a:ext cx="107405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әйхиева 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Ләйсән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F:\печать\1 m 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405" y="4215556"/>
            <a:ext cx="1019201" cy="151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621979" y="5585227"/>
            <a:ext cx="107405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Сонгатова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Тансылу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F:\печать\1 m 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310" y="6329245"/>
            <a:ext cx="948089" cy="141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270327" y="7596336"/>
            <a:ext cx="107405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Габдериева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өлинә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F:\печать\1 Big 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422" y="6329245"/>
            <a:ext cx="918611" cy="137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777422" y="7596336"/>
            <a:ext cx="107405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Гимадиев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Рәнис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F:\печать\1 m 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7035190"/>
            <a:ext cx="87036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-15050" y="8277466"/>
            <a:ext cx="13558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Сәнгать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өчен җаваплы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Мингалиева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Илфинә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F:\печать\1 m 3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7014872"/>
            <a:ext cx="864096" cy="128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печать\1 m 3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3" y="7014872"/>
            <a:ext cx="884009" cy="13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269375" y="8100392"/>
            <a:ext cx="187097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өчен җаваплы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Заляева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Диана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Лиана 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F:\печать\1 Big 0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37" y="7027067"/>
            <a:ext cx="836482" cy="125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997161" y="8113179"/>
            <a:ext cx="135581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Рәссамчы</a:t>
            </a:r>
          </a:p>
          <a:p>
            <a:pPr algn="ctr"/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Галимзянов Рәмис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26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327" y="1115616"/>
            <a:ext cx="3887559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Варислары</a:t>
            </a:r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Берлеге</a:t>
            </a:r>
            <a:r>
              <a:rPr lang="ru-RU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слёты</a:t>
            </a:r>
          </a:p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сентябрь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районыбызның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үзәгендә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Татарстан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Берлегенең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районкүләм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слеты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үтте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Тантаналы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өлештә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Берлекнең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елындагы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таныштылар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әйдәгән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ветеран-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да 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чакырылган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Татарстан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Берлеге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оешма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уйлыйбыз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нутый угол 2"/>
          <p:cNvSpPr/>
          <p:nvPr/>
        </p:nvSpPr>
        <p:spPr>
          <a:xfrm>
            <a:off x="0" y="0"/>
            <a:ext cx="6858000" cy="899592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“Дуслык” оешмасында нинди яңалыклар?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Рамиль ЗИННУРОВИЧ\Pictures\слет 2016\IMG_20160915_102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556" y="1115616"/>
            <a:ext cx="2708434" cy="1523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амиль ЗИННУРОВИЧ\Pictures\слет 2016\IMG_20160915_1019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202" b="30363"/>
          <a:stretch/>
        </p:blipFill>
        <p:spPr bwMode="auto">
          <a:xfrm>
            <a:off x="4149080" y="2705743"/>
            <a:ext cx="2304256" cy="1077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10990" y="3849593"/>
            <a:ext cx="3429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"Без </a:t>
            </a:r>
            <a:r>
              <a:rPr lang="ru-RU" sz="1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һәрвакыт</a:t>
            </a:r>
            <a:r>
              <a:rPr lang="ru-RU" sz="1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</a:t>
            </a:r>
            <a:r>
              <a:rPr lang="ru-RU" sz="1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!"</a:t>
            </a:r>
          </a:p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Шәтке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оешмасының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оештыручы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Музафарова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Сөмбел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Юлдаш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җитәкчелегендә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оешма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рәисе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Гилазова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Илүсә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Илсур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“Без -  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Татарстан!”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эзтабарларны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варислыкка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кабул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тантанасы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үткәрде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тугъры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Татарстан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Берлегенең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законнарын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төгәл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вәгъдә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бирделәр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варис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булуыгыз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тәбрик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итәбез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Акыллы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герой-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пионерлар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шикелле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Ватанны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яратыгыз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pic>
        <p:nvPicPr>
          <p:cNvPr id="2052" name="Picture 4" descr="C:\Users\Рамиль ЗИННУРОВИЧ\Desktop\DSC040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44" y="3563888"/>
            <a:ext cx="2957755" cy="2218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28721" y="6228184"/>
            <a:ext cx="3429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1200" b="1" i="1" u="sng" dirty="0" err="1">
                <a:solidFill>
                  <a:srgbClr val="FF0000"/>
                </a:solidFill>
              </a:rPr>
              <a:t>Экологик</a:t>
            </a:r>
            <a:r>
              <a:rPr lang="ru-RU" sz="1200" b="1" i="1" u="sng" dirty="0">
                <a:solidFill>
                  <a:srgbClr val="FF0000"/>
                </a:solidFill>
              </a:rPr>
              <a:t> </a:t>
            </a:r>
            <a:r>
              <a:rPr lang="ru-RU" sz="1200" b="1" i="1" u="sng" dirty="0" err="1" smtClean="0">
                <a:solidFill>
                  <a:srgbClr val="FF0000"/>
                </a:solidFill>
              </a:rPr>
              <a:t>өмә</a:t>
            </a:r>
            <a:endParaRPr lang="ru-RU" sz="1200" b="1" i="1" u="sng" dirty="0" smtClean="0">
              <a:solidFill>
                <a:srgbClr val="FF0000"/>
              </a:solidFill>
            </a:endParaRPr>
          </a:p>
          <a:p>
            <a:pPr algn="ctr" fontAlgn="base"/>
            <a:endParaRPr lang="ru-RU" sz="12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мәктәбебез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коллективы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Бөтенроссия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өмәсендә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илебезне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чистарак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матуррак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халыкны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табигатьне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итүдән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гыйбарәт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 fontAlgn="base"/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дәвамында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территорисе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чүптән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чистартылды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чәчәк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орлыклары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җыелды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җыештыру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эшләре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Шулай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кишер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уңышын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башланды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агачлар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утыртылды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tt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Сәхифәне Габдериева Г.И.  </a:t>
            </a:r>
            <a:r>
              <a:rPr lang="tt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tt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зерләде.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Рамиль ЗИННУРОВИЧ\Pictures\1198238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554" y="6804248"/>
            <a:ext cx="3015871" cy="1987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662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74196" y="0"/>
            <a:ext cx="5184576" cy="46805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Конкурсларда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яуладык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680" y="323528"/>
            <a:ext cx="6858000" cy="3131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аенда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өрле районкүләм конкурслар блып үтте. Без дә әлеге конкурсларда үз сәләтләребезне күрсәтергә тырыштык. Мәсәлән: </a:t>
            </a:r>
          </a:p>
          <a:p>
            <a:pPr marL="285750" indent="-285750" algn="ctr">
              <a:buFontTx/>
              <a:buChar char="-"/>
            </a:pP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“Дуслык” исемендәге оешма активлары  агитбригада туплап, “Све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жий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ветер»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аталган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район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алуга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иреште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ctr">
              <a:buFontTx/>
              <a:buChar char="-"/>
            </a:pP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Безне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мәктәбебезнең яш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рәссамчысы,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укучысы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Валимухаметов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Эмиль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б в рабочие пошел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рәсем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конкурсында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Аңа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киләчәктә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ctr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сентябрь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көнне Балалар иҗат үзәгендә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«Татарстан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талантлары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исемләнгән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фестиваленең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туры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үтте. Әлеге конкурста безнең укучыларыбыз төрле номина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ияләрдә катнашып урыннар яуладылар: Шәрипова Камилә – 1 урын (кул эше), Гыйләҗева Илүсә – 1 урын (кул эше), Галимзянов Рәмис – 1 урын (рәсем). Әлеге укучыларыбызны җиңүләре белән котлыйбыз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tt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ларга иҗади сәләтләр һәм уңышлар телибез.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Рамиль ЗИННУРОВИЧ\Pictures\ZgrgY9KbTm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3" y="3455368"/>
            <a:ext cx="2690704" cy="183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29537" y="2987824"/>
            <a:ext cx="149912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t-RU" sz="1400" b="1" i="1" u="sng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Акыллы баш</a:t>
            </a:r>
            <a:endParaRPr lang="ru-RU" sz="1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1" name="Picture 3" descr="C:\Users\Рамиль ЗИННУРОВИЧ\Pictures\1340531161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3455368"/>
            <a:ext cx="2575869" cy="189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миль ЗИННУРОВИЧ\Pictures\12958458-vegetable-crossword-words-game-for-children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576" y="5580112"/>
            <a:ext cx="2569552" cy="183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oup 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388740"/>
              </p:ext>
            </p:extLst>
          </p:nvPr>
        </p:nvGraphicFramePr>
        <p:xfrm>
          <a:off x="304800" y="7668344"/>
          <a:ext cx="6324600" cy="1353736"/>
        </p:xfrm>
        <a:graphic>
          <a:graphicData uri="http://schemas.openxmlformats.org/drawingml/2006/table">
            <a:tbl>
              <a:tblPr/>
              <a:tblGrid>
                <a:gridCol w="2108200"/>
                <a:gridCol w="2108200"/>
                <a:gridCol w="2108200"/>
              </a:tblGrid>
              <a:tr h="13537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ДУСЛЫК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Җитәкче </a:t>
                      </a: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педагог-оештыручы: С.Ю. Музафарова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Җаваплы мөхәррир: </a:t>
                      </a: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Л.Ф. Шәйхиева, Гилазова И.И.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Мөхәррир ярдәмчесе: </a:t>
                      </a: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Г.И. Габдериева</a:t>
                      </a: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Редколлегия: </a:t>
                      </a: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Сонгатова Т.И., Галимзянов Р.Р., Гимадиев Р.Ф., Гилазова И.И., Мингалиева И.Р., Айга бер тапкыр.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Безнең адрес: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422096, Теләче районы Шәтке авылы, Мәктәп урамы, 4 йорт.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Шәтке урта мәктәбе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8-843-60-53-7-19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E-mail chatki@mail.ru</a:t>
                      </a: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94042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Другая 2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073E87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73E87"/>
      </a:hlink>
      <a:folHlink>
        <a:srgbClr val="5EAEF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239</TotalTime>
  <Words>635</Words>
  <Application>Microsoft Office PowerPoint</Application>
  <PresentationFormat>Экран (4:3)</PresentationFormat>
  <Paragraphs>142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Рамиль ЗИННУРОВИЧ</dc:creator>
  <cp:lastModifiedBy>Рамиль ЗИННУРОВИЧ</cp:lastModifiedBy>
  <cp:revision>37</cp:revision>
  <dcterms:created xsi:type="dcterms:W3CDTF">2017-04-10T16:06:06Z</dcterms:created>
  <dcterms:modified xsi:type="dcterms:W3CDTF">2017-04-13T07:23:00Z</dcterms:modified>
</cp:coreProperties>
</file>